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53F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59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66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217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40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56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4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92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757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3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188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7AF6C-7182-4671-9606-DEF14C6BFFD2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CFBD7-7133-410F-8C6A-1E9B17611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173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7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Type of nucleus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1045807"/>
            <a:ext cx="8748828" cy="7677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Fill in the gaps to complete the sentences</a:t>
            </a:r>
          </a:p>
          <a:p>
            <a:pPr>
              <a:spcAft>
                <a:spcPts val="1200"/>
              </a:spcAft>
            </a:pP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should only use the words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atomic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GB" sz="1600" b="1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 </a:t>
            </a:r>
            <a:r>
              <a:rPr lang="en-GB" sz="1600" i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5660" y="2219086"/>
            <a:ext cx="8748828" cy="3532358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Passage</a:t>
            </a: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A/An ______ nucleus contains DNA (genetic material).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A/An _____ nucleus is made up of protons and neutrons only.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A/An ______ nucleus is surrounded by cytoplasm.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A/An _____ nucleus cannot be seen through even a very powerful microscope.</a:t>
            </a:r>
          </a:p>
          <a:p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</a:rPr>
              <a:t>A/An _____nucleus is much smaller than a/an ______ nucleus.</a:t>
            </a:r>
          </a:p>
          <a:p>
            <a:pPr>
              <a:spcAft>
                <a:spcPts val="1200"/>
              </a:spcAft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444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owerPoint Template_Oct 20182.potx" id="{9B1E480F-8D1E-404F-8809-1FFDD0AB24A1}" vid="{93EB9601-02DB-41A3-A0A2-592BF7AFE6E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.BEST_PowerPoint Template_Oct 2018</Template>
  <TotalTime>2</TotalTime>
  <Words>87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2</cp:revision>
  <dcterms:created xsi:type="dcterms:W3CDTF">2019-10-16T10:33:38Z</dcterms:created>
  <dcterms:modified xsi:type="dcterms:W3CDTF">2019-10-16T10:36:23Z</dcterms:modified>
</cp:coreProperties>
</file>